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E2899-6BDB-4F05-9F1D-C1C3814BA231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CF301-1D62-4BBC-902D-7B9C86E2FA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685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2E629-36DA-4AD1-84E2-495A407D22E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DB931-BAFE-4690-9F60-2C129B5A67A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8B649-61A1-4DD2-B085-98FCCE313F3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460B1-973F-4076-A0F9-AE930137375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8913D-132E-46F5-A5A4-E885C9C6CEF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D62E3-1D3E-4615-9ACC-C602FA85E27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18BA4-DF7F-4A40-88E0-10F4C906D4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2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DAF19-EEDF-48EA-8B40-A26FF4FF63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EC1F-C926-4F36-9D3C-99871D6A46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7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E3AB3-79CD-424A-B024-F57B0FA240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6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8E8EF-0BA3-4FFE-BFA7-70CEA44698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6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FD147-A2F9-4575-B66A-A601D959EF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6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37F74-A1B5-4D1E-9CDE-0D478AC043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4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28B2F-83E9-4CA4-97B6-8EE7AD1826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8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72345-00EC-4F8D-96D1-03FFF80A75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0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B6FCB-12A0-4381-8310-7B6E23E99E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6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E94F9-0F43-492B-8FD1-4ED8BB4C7F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8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6274F9-F0AB-4EF0-A54B-02D0C5C772A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6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8001000" cy="1143000"/>
          </a:xfrm>
        </p:spPr>
        <p:txBody>
          <a:bodyPr/>
          <a:lstStyle/>
          <a:p>
            <a:r>
              <a:rPr lang="en-US" sz="36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WHAT ON EARTH AM I HERE FOR?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3352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What, what, what, what on Earth am I here for?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Why, why, why, why on earth am I here?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How, how, how, how can I find the answer?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Jesus. Make it clear!</a:t>
            </a:r>
            <a:r>
              <a:rPr lang="en-US" sz="360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208239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Worship God and give him praise.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Live for Him through every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endParaRPr lang="en-US" sz="36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00100" y="35814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What, what, what, what on Earth am I here for?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Why, why, why, why on earth am I here?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How, how, how, how can I find the answer?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Jesus. Make it clear!</a:t>
            </a:r>
            <a:r>
              <a:rPr lang="en-US" sz="360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59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81300"/>
            <a:ext cx="77724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 We belong to God’s family.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 Let’s share His love in harmony.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Be like Jesus every day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in all I do and all I say.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00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>
          <a:xfrm>
            <a:off x="685800" y="27813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What, what, what, what on Earth am I here for?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Why, why, why, why on earth am I here?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How, how, how, how can I find the answer?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Jesus. Make it clear!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US" sz="3600">
                <a:solidFill>
                  <a:schemeClr val="bg1"/>
                </a:solidFill>
                <a:latin typeface="Arial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</a:rPr>
              <a:t>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</a:rPr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120666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81300"/>
            <a:ext cx="77724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With open eyes, reach out my hands.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Serve my Lord and fellow man.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Spread the Word, play my part.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Speak His love to every heart.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114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>
          <a:xfrm>
            <a:off x="685800" y="31242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What, what, what, what on Earth am I here for?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Why, why, why, why on earth am I here?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How, how, how, how can I find the answer?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Jesus. Make it clear!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US" sz="3600">
                <a:solidFill>
                  <a:schemeClr val="bg1"/>
                </a:solidFill>
                <a:latin typeface="Arial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</a:rPr>
              <a:t>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</a:rPr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1400075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WHAT ON EARTH AM I HERE FOR? </vt:lpstr>
      <vt:lpstr>Worship God and give him praise.  Live for Him through every day. </vt:lpstr>
      <vt:lpstr>  We belong to God’s family.   Let’s share His love in harmony.    Be like Jesus every day  in all I do and all I say. </vt:lpstr>
      <vt:lpstr>What, what, what, what on Earth am I here for? Why, why, why, why on earth am I here? How, how, how, how can I find the answer? Jesus. Make it clear!                                                REPEAT</vt:lpstr>
      <vt:lpstr>With open eyes, reach out my hands. Serve my Lord and fellow man.   Spread the Word, play my part. Speak His love to every heart. </vt:lpstr>
      <vt:lpstr>What, what, what, what on Earth am I here for? Why, why, why, why on earth am I here? How, how, how, how can I find the answer? Jesus. Make it clear!                                                REPEAT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ON EARTH AM I HERE FOR? </dc:title>
  <dc:creator>Christopher</dc:creator>
  <cp:lastModifiedBy>Christopher</cp:lastModifiedBy>
  <cp:revision>1</cp:revision>
  <dcterms:created xsi:type="dcterms:W3CDTF">2012-03-21T11:36:37Z</dcterms:created>
  <dcterms:modified xsi:type="dcterms:W3CDTF">2012-03-21T11:37:18Z</dcterms:modified>
</cp:coreProperties>
</file>